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-1890" y="10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6400-1C73-4E2A-8F16-1A4A6C399E5D}" type="datetimeFigureOut">
              <a:rPr lang="en-US" smtClean="0"/>
              <a:t>7/3/2015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60E2A-E2CA-48B8-9BDA-7A4D94F83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917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6400-1C73-4E2A-8F16-1A4A6C399E5D}" type="datetimeFigureOut">
              <a:rPr lang="en-US" smtClean="0"/>
              <a:t>7/3/2015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60E2A-E2CA-48B8-9BDA-7A4D94F83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749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6400-1C73-4E2A-8F16-1A4A6C399E5D}" type="datetimeFigureOut">
              <a:rPr lang="en-US" smtClean="0"/>
              <a:t>7/3/2015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60E2A-E2CA-48B8-9BDA-7A4D94F83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115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6400-1C73-4E2A-8F16-1A4A6C399E5D}" type="datetimeFigureOut">
              <a:rPr lang="en-US" smtClean="0"/>
              <a:t>7/3/2015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60E2A-E2CA-48B8-9BDA-7A4D94F83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60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6400-1C73-4E2A-8F16-1A4A6C399E5D}" type="datetimeFigureOut">
              <a:rPr lang="en-US" smtClean="0"/>
              <a:t>7/3/2015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60E2A-E2CA-48B8-9BDA-7A4D94F83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33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6400-1C73-4E2A-8F16-1A4A6C399E5D}" type="datetimeFigureOut">
              <a:rPr lang="en-US" smtClean="0"/>
              <a:t>7/3/2015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60E2A-E2CA-48B8-9BDA-7A4D94F83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124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6400-1C73-4E2A-8F16-1A4A6C399E5D}" type="datetimeFigureOut">
              <a:rPr lang="en-US" smtClean="0"/>
              <a:t>7/3/2015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60E2A-E2CA-48B8-9BDA-7A4D94F83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527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6400-1C73-4E2A-8F16-1A4A6C399E5D}" type="datetimeFigureOut">
              <a:rPr lang="en-US" smtClean="0"/>
              <a:t>7/3/2015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60E2A-E2CA-48B8-9BDA-7A4D94F83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410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6400-1C73-4E2A-8F16-1A4A6C399E5D}" type="datetimeFigureOut">
              <a:rPr lang="en-US" smtClean="0"/>
              <a:t>7/3/2015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60E2A-E2CA-48B8-9BDA-7A4D94F83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364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6400-1C73-4E2A-8F16-1A4A6C399E5D}" type="datetimeFigureOut">
              <a:rPr lang="en-US" smtClean="0"/>
              <a:t>7/3/2015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60E2A-E2CA-48B8-9BDA-7A4D94F83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418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6400-1C73-4E2A-8F16-1A4A6C399E5D}" type="datetimeFigureOut">
              <a:rPr lang="en-US" smtClean="0"/>
              <a:t>7/3/2015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60E2A-E2CA-48B8-9BDA-7A4D94F83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311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A6400-1C73-4E2A-8F16-1A4A6C399E5D}" type="datetimeFigureOut">
              <a:rPr lang="en-US" smtClean="0"/>
              <a:t>7/3/2015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60E2A-E2CA-48B8-9BDA-7A4D94F83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291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838200"/>
            <a:ext cx="3514725" cy="648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rapezoid 3"/>
          <p:cNvSpPr/>
          <p:nvPr/>
        </p:nvSpPr>
        <p:spPr>
          <a:xfrm rot="10800000">
            <a:off x="3076826" y="5964719"/>
            <a:ext cx="833438" cy="701749"/>
          </a:xfrm>
          <a:prstGeom prst="trapezoid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78834" y="7616217"/>
            <a:ext cx="34718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Please make spindle more of a keystone shape.  (No rounding on the side verticals)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3735782" y="2514600"/>
            <a:ext cx="0" cy="5105400"/>
          </a:xfrm>
          <a:prstGeom prst="line">
            <a:avLst/>
          </a:prstGeom>
          <a:ln w="5080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251809" y="2510817"/>
            <a:ext cx="0" cy="5105400"/>
          </a:xfrm>
          <a:prstGeom prst="line">
            <a:avLst/>
          </a:prstGeom>
          <a:ln w="5080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407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838200"/>
            <a:ext cx="3514725" cy="648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3220872" y="2514600"/>
            <a:ext cx="542105" cy="0"/>
          </a:xfrm>
          <a:prstGeom prst="line">
            <a:avLst/>
          </a:prstGeom>
          <a:ln w="5080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507182" y="2514600"/>
            <a:ext cx="0" cy="5105400"/>
          </a:xfrm>
          <a:prstGeom prst="line">
            <a:avLst/>
          </a:prstGeom>
          <a:ln w="5080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81502" y="5077933"/>
            <a:ext cx="129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Mid-point of drive shaft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362200" y="7162800"/>
            <a:ext cx="914400" cy="838200"/>
          </a:xfrm>
          <a:prstGeom prst="straightConnector1">
            <a:avLst/>
          </a:prstGeom>
          <a:ln w="508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78835" y="8011633"/>
            <a:ext cx="2674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Bit and spindle are off-center, please move to the right in line with the centerline.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047528" y="6215806"/>
            <a:ext cx="1229072" cy="1785194"/>
          </a:xfrm>
          <a:prstGeom prst="straightConnector1">
            <a:avLst/>
          </a:prstGeom>
          <a:ln w="508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3620530" y="3484605"/>
            <a:ext cx="1727300" cy="1582695"/>
          </a:xfrm>
          <a:prstGeom prst="straightConnector1">
            <a:avLst/>
          </a:prstGeom>
          <a:ln w="508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1185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38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</dc:creator>
  <cp:lastModifiedBy>E</cp:lastModifiedBy>
  <cp:revision>1</cp:revision>
  <dcterms:created xsi:type="dcterms:W3CDTF">2015-07-03T17:07:41Z</dcterms:created>
  <dcterms:modified xsi:type="dcterms:W3CDTF">2015-07-03T17:16:43Z</dcterms:modified>
</cp:coreProperties>
</file>